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66" r:id="rId2"/>
    <p:sldId id="286" r:id="rId3"/>
    <p:sldId id="263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663633" y="76348"/>
            <a:ext cx="10864734" cy="76944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略說宗教信仰（一）	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1.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前言	 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2.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宗教之定義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2023/8/22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0D1461-6F8E-DB78-0498-357E2AC50F56}"/>
              </a:ext>
            </a:extLst>
          </p:cNvPr>
          <p:cNvGrpSpPr/>
          <p:nvPr/>
        </p:nvGrpSpPr>
        <p:grpSpPr>
          <a:xfrm>
            <a:off x="485597" y="841877"/>
            <a:ext cx="11220807" cy="5152841"/>
            <a:chOff x="816023" y="841877"/>
            <a:chExt cx="11220807" cy="5152841"/>
          </a:xfrm>
        </p:grpSpPr>
        <p:sp>
          <p:nvSpPr>
            <p:cNvPr id="7" name="副標題 2">
              <a:extLst>
                <a:ext uri="{FF2B5EF4-FFF2-40B4-BE49-F238E27FC236}">
                  <a16:creationId xmlns:a16="http://schemas.microsoft.com/office/drawing/2014/main" id="{F3B22649-E7B5-077E-E610-C8AEF9C60290}"/>
                </a:ext>
              </a:extLst>
            </p:cNvPr>
            <p:cNvSpPr txBox="1">
              <a:spLocks/>
            </p:cNvSpPr>
            <p:nvPr/>
          </p:nvSpPr>
          <p:spPr>
            <a:xfrm>
              <a:off x="4729943" y="2791201"/>
              <a:ext cx="7306887" cy="125419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r>
                <a:rPr lang="zh-TW" altLang="en-US" sz="6600" dirty="0"/>
                <a:t>略說宗教信仰（一）</a:t>
              </a:r>
              <a:endParaRPr lang="en-US" altLang="zh-TW" sz="66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E5BBF40-0CD9-85BA-B7C2-24BF5974FA73}"/>
                </a:ext>
              </a:extLst>
            </p:cNvPr>
            <p:cNvGrpSpPr/>
            <p:nvPr/>
          </p:nvGrpSpPr>
          <p:grpSpPr>
            <a:xfrm>
              <a:off x="816023" y="841877"/>
              <a:ext cx="3922232" cy="5152841"/>
              <a:chOff x="816023" y="841877"/>
              <a:chExt cx="3922232" cy="5152841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6343C58F-BFF8-B033-7A43-338E62252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216" y="841877"/>
                <a:ext cx="3557847" cy="425518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" name="副標題 2">
                <a:extLst>
                  <a:ext uri="{FF2B5EF4-FFF2-40B4-BE49-F238E27FC236}">
                    <a16:creationId xmlns:a16="http://schemas.microsoft.com/office/drawing/2014/main" id="{CFD2605E-70A3-6B6B-B009-AE42E1B9C8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023" y="5130622"/>
                <a:ext cx="3922232" cy="864096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rtlCol="0" anchor="ctr" anchorCtr="0">
                <a:noAutofit/>
              </a:bodyPr>
              <a:lstStyle>
                <a:defPPr>
                  <a:defRPr lang="zh-TW"/>
                </a:defPPr>
                <a:lvl1pPr lvl="0" algn="ctr">
                  <a:spcBef>
                    <a:spcPct val="20000"/>
                  </a:spcBef>
                  <a:buClr>
                    <a:schemeClr val="tx2"/>
                  </a:buClr>
                  <a:buSzPct val="90000"/>
                  <a:defRPr sz="60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華康宗楷體 Std W7" pitchFamily="66" charset="-120"/>
                    <a:ea typeface="華康宗楷體 Std W7" pitchFamily="66" charset="-120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3600" dirty="0">
                    <a:solidFill>
                      <a:schemeClr val="tx1"/>
                    </a:solidFill>
                  </a:rPr>
                  <a:t>主講人：</a:t>
                </a:r>
                <a:r>
                  <a:rPr lang="zh-TW" altLang="en-US" sz="3600" dirty="0">
                    <a:solidFill>
                      <a:srgbClr val="C00000"/>
                    </a:solidFill>
                  </a:rPr>
                  <a:t>性廣法師</a:t>
                </a:r>
              </a:p>
            </p:txBody>
          </p:sp>
        </p:grpSp>
      </p:grpSp>
      <p:sp>
        <p:nvSpPr>
          <p:cNvPr id="9" name="副標題 2">
            <a:extLst>
              <a:ext uri="{FF2B5EF4-FFF2-40B4-BE49-F238E27FC236}">
                <a16:creationId xmlns:a16="http://schemas.microsoft.com/office/drawing/2014/main" id="{085B70D5-5605-B906-29CF-4F99377F7172}"/>
              </a:ext>
            </a:extLst>
          </p:cNvPr>
          <p:cNvSpPr txBox="1">
            <a:spLocks/>
          </p:cNvSpPr>
          <p:nvPr/>
        </p:nvSpPr>
        <p:spPr>
          <a:xfrm>
            <a:off x="8696487" y="0"/>
            <a:ext cx="3689477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AA3DCB3-2862-8992-54EF-E9A75355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4" y="778979"/>
            <a:ext cx="10457411" cy="55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7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5E55EB-1148-3C98-0DCC-8CE1C723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7" y="779833"/>
            <a:ext cx="9564290" cy="55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85C84B6-BC30-4240-8EC0-C5C89DCB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8"/>
            <a:ext cx="12192000" cy="68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FDC59B-78FC-E70E-F0C7-6AE31A61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038738"/>
            <a:ext cx="10210799" cy="51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C51FBC-A97F-2FF3-2181-0A0C7109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4" y="978799"/>
            <a:ext cx="11646716" cy="52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2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79B70CB-8BBB-1F7E-2C26-FAB77A0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685"/>
            <a:ext cx="12192000" cy="37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3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E1E030E-E8C8-B0FA-ED3E-9B796574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082"/>
            <a:ext cx="12192000" cy="52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FCA29CC9-3AFD-E729-9A83-93169955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100"/>
            <a:ext cx="12192000" cy="58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507999" y="2724493"/>
            <a:ext cx="5076825" cy="29622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4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願以此功德</a:t>
            </a:r>
            <a:endParaRPr lang="en-US" altLang="zh-TW" sz="4400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4400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4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普及於一切</a:t>
            </a:r>
          </a:p>
          <a:p>
            <a:pPr algn="just" fontAlgn="base"/>
            <a:endParaRPr lang="en-US" altLang="zh-TW" sz="4400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4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我等與眾生</a:t>
            </a:r>
            <a:endParaRPr lang="en-US" altLang="zh-TW" sz="4400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4400" b="0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4400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皆共成佛道</a:t>
            </a:r>
          </a:p>
        </p:txBody>
      </p:sp>
    </p:spTree>
    <p:extLst>
      <p:ext uri="{BB962C8B-B14F-4D97-AF65-F5344CB8AC3E}">
        <p14:creationId xmlns:p14="http://schemas.microsoft.com/office/powerpoint/2010/main" val="326080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843982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r>
              <a:rPr lang="zh-TW" altLang="en-US" sz="5400" dirty="0">
                <a:solidFill>
                  <a:schemeClr val="tx1"/>
                </a:solidFill>
              </a:rPr>
              <a:t>略說宗教信仰（一）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en-US" altLang="zh-TW" sz="4400" dirty="0">
                <a:solidFill>
                  <a:schemeClr val="tx1"/>
                </a:solidFill>
              </a:rPr>
              <a:t>1.</a:t>
            </a:r>
            <a:r>
              <a:rPr lang="zh-TW" altLang="en-US" sz="4400" dirty="0">
                <a:solidFill>
                  <a:schemeClr val="tx1"/>
                </a:solidFill>
              </a:rPr>
              <a:t>前言 </a:t>
            </a:r>
            <a:endParaRPr lang="en-US" altLang="zh-TW" sz="4400" dirty="0">
              <a:solidFill>
                <a:schemeClr val="tx1"/>
              </a:solidFill>
            </a:endParaRPr>
          </a:p>
          <a:p>
            <a:r>
              <a:rPr lang="en-US" altLang="zh-TW" sz="4400" dirty="0">
                <a:solidFill>
                  <a:schemeClr val="tx1"/>
                </a:solidFill>
              </a:rPr>
              <a:t>2.</a:t>
            </a:r>
            <a:r>
              <a:rPr lang="zh-TW" altLang="en-US" sz="4400" dirty="0">
                <a:solidFill>
                  <a:schemeClr val="tx1"/>
                </a:solidFill>
              </a:rPr>
              <a:t>宗教之定義</a:t>
            </a:r>
            <a:endParaRPr lang="en-US" altLang="zh-TW" sz="4400" dirty="0">
              <a:solidFill>
                <a:schemeClr val="tx1"/>
              </a:solidFill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4" y="194862"/>
            <a:ext cx="1396538" cy="16702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2BF9E1A-6BD5-CAA9-B19B-D7CF85E53308}"/>
              </a:ext>
            </a:extLst>
          </p:cNvPr>
          <p:cNvGrpSpPr/>
          <p:nvPr/>
        </p:nvGrpSpPr>
        <p:grpSpPr>
          <a:xfrm>
            <a:off x="571883" y="2268488"/>
            <a:ext cx="1600200" cy="2968530"/>
            <a:chOff x="571883" y="2268488"/>
            <a:chExt cx="1600200" cy="2968530"/>
          </a:xfrm>
        </p:grpSpPr>
        <p:sp>
          <p:nvSpPr>
            <p:cNvPr id="10" name="圓角矩形 11">
              <a:extLst>
                <a:ext uri="{FF2B5EF4-FFF2-40B4-BE49-F238E27FC236}">
                  <a16:creationId xmlns:a16="http://schemas.microsoft.com/office/drawing/2014/main" id="{5DB8B2FB-B2F7-70B5-E308-B04879FC734C}"/>
                </a:ext>
              </a:extLst>
            </p:cNvPr>
            <p:cNvSpPr/>
            <p:nvPr/>
          </p:nvSpPr>
          <p:spPr>
            <a:xfrm>
              <a:off x="571883" y="2268488"/>
              <a:ext cx="1600200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3600" dirty="0">
                  <a:solidFill>
                    <a:srgbClr val="C00000"/>
                  </a:solidFill>
                  <a:ea typeface="華康宗楷體 Std W7" pitchFamily="66" charset="-120"/>
                </a:rPr>
                <a:t>第</a:t>
              </a:r>
              <a:r>
                <a:rPr lang="en-US" altLang="zh-TW" sz="3600" dirty="0">
                  <a:solidFill>
                    <a:srgbClr val="C00000"/>
                  </a:solidFill>
                  <a:ea typeface="華康宗楷體 Std W7" pitchFamily="66" charset="-120"/>
                </a:rPr>
                <a:t>1</a:t>
              </a:r>
              <a:r>
                <a:rPr lang="zh-TW" altLang="en-US" sz="3600" dirty="0">
                  <a:solidFill>
                    <a:srgbClr val="C00000"/>
                  </a:solidFill>
                  <a:ea typeface="華康宗楷體 Std W7" pitchFamily="66" charset="-120"/>
                </a:rPr>
                <a:t>堂</a:t>
              </a:r>
            </a:p>
          </p:txBody>
        </p:sp>
        <p:pic>
          <p:nvPicPr>
            <p:cNvPr id="12" name="圖片 11" descr="書封面.jpg">
              <a:extLst>
                <a:ext uri="{FF2B5EF4-FFF2-40B4-BE49-F238E27FC236}">
                  <a16:creationId xmlns:a16="http://schemas.microsoft.com/office/drawing/2014/main" id="{983C9910-8234-FA57-4A31-B0BE3455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10000"/>
            </a:blip>
            <a:stretch>
              <a:fillRect/>
            </a:stretch>
          </p:blipFill>
          <p:spPr>
            <a:xfrm>
              <a:off x="587424" y="2892830"/>
              <a:ext cx="1569119" cy="23441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>
            <a:extLst>
              <a:ext uri="{FF2B5EF4-FFF2-40B4-BE49-F238E27FC236}">
                <a16:creationId xmlns:a16="http://schemas.microsoft.com/office/drawing/2014/main" id="{3924F02D-1F41-CC19-473F-A5CFF59F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2" y="1316133"/>
            <a:ext cx="9956737" cy="42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857DD5-537A-3902-BB7C-559E15B3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41"/>
            <a:ext cx="12192000" cy="53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129E4B8-A924-0F35-8CD3-826C1449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3" y="868741"/>
            <a:ext cx="10803775" cy="54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3F1EC3-5F19-45BB-988B-D035AA21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99" y="1317245"/>
            <a:ext cx="11131603" cy="42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3920CC-AEBD-066E-DB30-C7E33C7A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780202"/>
            <a:ext cx="10604269" cy="56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6AC34D-0851-6BEE-3E2E-337125E3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33" y="1249090"/>
            <a:ext cx="8308709" cy="46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1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A69671-D6AB-1D38-62E3-FF409DC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" y="0"/>
            <a:ext cx="12191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</TotalTime>
  <Words>97</Words>
  <Application>Microsoft Office PowerPoint</Application>
  <PresentationFormat>寬螢幕</PresentationFormat>
  <Paragraphs>18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114</cp:revision>
  <dcterms:created xsi:type="dcterms:W3CDTF">2023-08-17T10:12:34Z</dcterms:created>
  <dcterms:modified xsi:type="dcterms:W3CDTF">2023-08-22T10:59:46Z</dcterms:modified>
</cp:coreProperties>
</file>